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70" r:id="rId2"/>
    <p:sldId id="258" r:id="rId3"/>
    <p:sldId id="260" r:id="rId4"/>
    <p:sldId id="256" r:id="rId5"/>
    <p:sldId id="274" r:id="rId6"/>
    <p:sldId id="278" r:id="rId7"/>
    <p:sldId id="275" r:id="rId8"/>
    <p:sldId id="276" r:id="rId9"/>
    <p:sldId id="277" r:id="rId10"/>
    <p:sldId id="273" r:id="rId11"/>
    <p:sldId id="279" r:id="rId12"/>
    <p:sldId id="281" r:id="rId13"/>
    <p:sldId id="280" r:id="rId14"/>
    <p:sldId id="282" r:id="rId15"/>
    <p:sldId id="295" r:id="rId16"/>
    <p:sldId id="293" r:id="rId17"/>
    <p:sldId id="292" r:id="rId18"/>
    <p:sldId id="289" r:id="rId19"/>
    <p:sldId id="290" r:id="rId20"/>
    <p:sldId id="291" r:id="rId21"/>
    <p:sldId id="299" r:id="rId22"/>
    <p:sldId id="294" r:id="rId23"/>
    <p:sldId id="298" r:id="rId24"/>
    <p:sldId id="288" r:id="rId25"/>
    <p:sldId id="266" r:id="rId26"/>
    <p:sldId id="296" r:id="rId27"/>
    <p:sldId id="287" r:id="rId28"/>
    <p:sldId id="285" r:id="rId29"/>
    <p:sldId id="286" r:id="rId30"/>
    <p:sldId id="265" r:id="rId31"/>
    <p:sldId id="268" r:id="rId32"/>
    <p:sldId id="297" r:id="rId33"/>
    <p:sldId id="283" r:id="rId34"/>
    <p:sldId id="284" r:id="rId35"/>
    <p:sldId id="302" r:id="rId36"/>
    <p:sldId id="301" r:id="rId37"/>
    <p:sldId id="262" r:id="rId38"/>
    <p:sldId id="263" r:id="rId39"/>
    <p:sldId id="264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91" autoAdjust="0"/>
    <p:restoredTop sz="90664" autoAdjust="0"/>
  </p:normalViewPr>
  <p:slideViewPr>
    <p:cSldViewPr snapToGrid="0">
      <p:cViewPr varScale="1">
        <p:scale>
          <a:sx n="79" d="100"/>
          <a:sy n="79" d="100"/>
        </p:scale>
        <p:origin x="-1613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C90605-833F-40A3-AD73-BDDAF2731A28}" type="datetimeFigureOut">
              <a:rPr lang="ru-RU" smtClean="0"/>
              <a:pPr/>
              <a:t>08.08.2023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C19457-7A3E-4FE2-BFC8-AF828709E1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10588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19457-7A3E-4FE2-BFC8-AF828709E10D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73830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08989-2033-41F0-A127-8F54FB4A9687}" type="datetimeFigureOut">
              <a:rPr lang="ru-RU" smtClean="0"/>
              <a:pPr/>
              <a:t>08.08.2023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74476-B2BB-44F3-B3A3-165741C1E0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52081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08989-2033-41F0-A127-8F54FB4A9687}" type="datetimeFigureOut">
              <a:rPr lang="ru-RU" smtClean="0"/>
              <a:pPr/>
              <a:t>08.08.2023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74476-B2BB-44F3-B3A3-165741C1E0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96739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08989-2033-41F0-A127-8F54FB4A9687}" type="datetimeFigureOut">
              <a:rPr lang="ru-RU" smtClean="0"/>
              <a:pPr/>
              <a:t>08.08.2023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74476-B2BB-44F3-B3A3-165741C1E0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9542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08989-2033-41F0-A127-8F54FB4A9687}" type="datetimeFigureOut">
              <a:rPr lang="ru-RU" smtClean="0"/>
              <a:pPr/>
              <a:t>08.08.2023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74476-B2BB-44F3-B3A3-165741C1E0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74107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08989-2033-41F0-A127-8F54FB4A9687}" type="datetimeFigureOut">
              <a:rPr lang="ru-RU" smtClean="0"/>
              <a:pPr/>
              <a:t>08.08.2023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74476-B2BB-44F3-B3A3-165741C1E0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71953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08989-2033-41F0-A127-8F54FB4A9687}" type="datetimeFigureOut">
              <a:rPr lang="ru-RU" smtClean="0"/>
              <a:pPr/>
              <a:t>08.08.2023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74476-B2BB-44F3-B3A3-165741C1E0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38324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08989-2033-41F0-A127-8F54FB4A9687}" type="datetimeFigureOut">
              <a:rPr lang="ru-RU" smtClean="0"/>
              <a:pPr/>
              <a:t>08.08.2023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74476-B2BB-44F3-B3A3-165741C1E0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8359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08989-2033-41F0-A127-8F54FB4A9687}" type="datetimeFigureOut">
              <a:rPr lang="ru-RU" smtClean="0"/>
              <a:pPr/>
              <a:t>08.08.2023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74476-B2BB-44F3-B3A3-165741C1E0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91188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08989-2033-41F0-A127-8F54FB4A9687}" type="datetimeFigureOut">
              <a:rPr lang="ru-RU" smtClean="0"/>
              <a:pPr/>
              <a:t>08.08.2023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74476-B2BB-44F3-B3A3-165741C1E0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3503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08989-2033-41F0-A127-8F54FB4A9687}" type="datetimeFigureOut">
              <a:rPr lang="ru-RU" smtClean="0"/>
              <a:pPr/>
              <a:t>08.08.2023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74476-B2BB-44F3-B3A3-165741C1E0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2173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08989-2033-41F0-A127-8F54FB4A9687}" type="datetimeFigureOut">
              <a:rPr lang="ru-RU" smtClean="0"/>
              <a:pPr/>
              <a:t>08.08.2023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74476-B2BB-44F3-B3A3-165741C1E0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4563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08989-2033-41F0-A127-8F54FB4A9687}" type="datetimeFigureOut">
              <a:rPr lang="ru-RU" smtClean="0"/>
              <a:pPr/>
              <a:t>08.08.2023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74476-B2BB-44F3-B3A3-165741C1E0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11484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50961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7422" y="163774"/>
            <a:ext cx="8830100" cy="64963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4271050" y="1043000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6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История</a:t>
            </a:r>
          </a:p>
          <a:p>
            <a:pPr algn="ctr"/>
            <a:r>
              <a:rPr lang="ru-RU" sz="6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САМОВАРА</a:t>
            </a:r>
            <a:endParaRPr lang="ru-RU" sz="60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547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7576" y="797624"/>
            <a:ext cx="7328848" cy="4379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-47767" y="5027371"/>
            <a:ext cx="9239533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Р</a:t>
            </a:r>
            <a:r>
              <a:rPr lang="ru-RU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усский самовар</a:t>
            </a:r>
            <a:r>
              <a:rPr lang="ru-RU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- синоним нашего гостеприимства </a:t>
            </a:r>
          </a:p>
          <a:p>
            <a:pPr algn="ctr"/>
            <a:r>
              <a:rPr lang="ru-RU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и </a:t>
            </a:r>
            <a:r>
              <a:rPr lang="ru-RU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атрибут русского </a:t>
            </a:r>
            <a:r>
              <a:rPr lang="ru-RU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чаепития. </a:t>
            </a:r>
            <a:endParaRPr lang="ru-RU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37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3195" cy="685859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283996" y="741854"/>
            <a:ext cx="7629098" cy="685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Античный самовар Древнего Рима 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86540" y="5345367"/>
            <a:ext cx="43717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Древнеримская 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аутепса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1026" name="Picture 2" descr="https://avatars.mds.yandex.net/get-pdb/1936789/5a9dec23-f5d1-4ebe-b053-63a2ea262283/s1200?webp=fals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6579" y="1341118"/>
            <a:ext cx="3451633" cy="40513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43620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93" y="-594"/>
            <a:ext cx="9144793" cy="685859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094532" y="822494"/>
            <a:ext cx="51187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Китайский 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самовар «Хо-</a:t>
            </a:r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Го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»</a:t>
            </a:r>
          </a:p>
        </p:txBody>
      </p:sp>
      <p:pic>
        <p:nvPicPr>
          <p:cNvPr id="7" name="Рисунок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520" y="1707138"/>
            <a:ext cx="4158367" cy="41275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73292" y="1646930"/>
            <a:ext cx="3643163" cy="41877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67025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425144" y="688454"/>
            <a:ext cx="62937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Предшественник самовара 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на Руси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69392" y="1273229"/>
            <a:ext cx="4328580" cy="41911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244465" y="5464571"/>
            <a:ext cx="23086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Сбитенник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8180" y="1273229"/>
            <a:ext cx="3793901" cy="41911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39279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379" y="1569907"/>
            <a:ext cx="5535814" cy="42778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3547209" y="801175"/>
            <a:ext cx="166744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Сбитень</a:t>
            </a:r>
            <a:endParaRPr lang="ru-RU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5501441" y="1826146"/>
            <a:ext cx="1581678" cy="1658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04072" y="1124341"/>
            <a:ext cx="1962183" cy="13067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148143" y="5121777"/>
            <a:ext cx="1918112" cy="1429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413914" y="4117314"/>
            <a:ext cx="1791105" cy="17303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060878" y="3036083"/>
            <a:ext cx="1942392" cy="17783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98670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204921"/>
            <a:ext cx="4427793" cy="47045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79227" y="1204921"/>
            <a:ext cx="4600591" cy="47045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318836" y="733146"/>
            <a:ext cx="21916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Times New Roman" panose="02020603050405020304" pitchFamily="18" charset="0"/>
              </a:rPr>
              <a:t>Сбитенщик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6202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77433" y="1529028"/>
            <a:ext cx="3286029" cy="45521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2706" y="1529028"/>
            <a:ext cx="2723176" cy="45521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15013" y="1529028"/>
            <a:ext cx="2760684" cy="45521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3424633" y="882697"/>
            <a:ext cx="21916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Сбитенщик</a:t>
            </a:r>
          </a:p>
        </p:txBody>
      </p:sp>
    </p:spTree>
    <p:extLst>
      <p:ext uri="{BB962C8B-B14F-4D97-AF65-F5344CB8AC3E}">
        <p14:creationId xmlns:p14="http://schemas.microsoft.com/office/powerpoint/2010/main" xmlns="" val="2153668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793" cy="685859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354996" y="742750"/>
            <a:ext cx="457048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Урал – родина самоваров</a:t>
            </a:r>
            <a:endParaRPr lang="ru-RU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3847" y="1336315"/>
            <a:ext cx="3084394" cy="418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44064" y="5522278"/>
            <a:ext cx="322395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Никита Демидов</a:t>
            </a:r>
            <a:endParaRPr lang="ru-RU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12088" y="1355396"/>
            <a:ext cx="3401818" cy="21384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 cstate="print"/>
          <a:srcRect l="13460" r="13448" b="8127"/>
          <a:stretch/>
        </p:blipFill>
        <p:spPr>
          <a:xfrm>
            <a:off x="6964720" y="631651"/>
            <a:ext cx="2083904" cy="33886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 cstate="print"/>
          <a:srcRect l="7745" t="11900" r="8472"/>
          <a:stretch/>
        </p:blipFill>
        <p:spPr>
          <a:xfrm>
            <a:off x="6713906" y="4020261"/>
            <a:ext cx="2429301" cy="21663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7" cstate="print"/>
          <a:srcRect l="7404" t="6765" r="9199" b="10995"/>
          <a:stretch/>
        </p:blipFill>
        <p:spPr>
          <a:xfrm>
            <a:off x="3294410" y="3493827"/>
            <a:ext cx="3419496" cy="23157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31960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48206" y="0"/>
            <a:ext cx="9144793" cy="685859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/>
          <a:srcRect l="3003" t="2053" r="3747" b="6874"/>
          <a:stretch/>
        </p:blipFill>
        <p:spPr>
          <a:xfrm>
            <a:off x="6368476" y="2306471"/>
            <a:ext cx="2466840" cy="35061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2511" y="2299648"/>
            <a:ext cx="2393637" cy="35129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/>
          <a:srcRect l="23313" t="13165" r="42836" b="11612"/>
          <a:stretch/>
        </p:blipFill>
        <p:spPr>
          <a:xfrm>
            <a:off x="2948938" y="1513544"/>
            <a:ext cx="3246122" cy="42990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1071963" y="729101"/>
            <a:ext cx="69862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Первые самовары братьев Лисицыных 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262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594"/>
            <a:ext cx="9144793" cy="685859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897039" y="722137"/>
            <a:ext cx="50802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Схема устройства самовара</a:t>
            </a:r>
            <a:endParaRPr lang="ru-RU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/>
          <a:srcRect t="9332" r="20821" b="5794"/>
          <a:stretch/>
        </p:blipFill>
        <p:spPr>
          <a:xfrm>
            <a:off x="95534" y="1311701"/>
            <a:ext cx="4013142" cy="47294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85648" y="1368468"/>
            <a:ext cx="4451962" cy="46727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21733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93" y="-86319"/>
            <a:ext cx="9144793" cy="685859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291498" y="770045"/>
            <a:ext cx="680667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Музей  «Тульские самовары» г. Тула</a:t>
            </a:r>
            <a:endParaRPr lang="ru-RU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636579"/>
            <a:ext cx="5568867" cy="4127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/>
          <a:srcRect l="20453" t="8294" r="19321" b="8683"/>
          <a:stretch/>
        </p:blipFill>
        <p:spPr>
          <a:xfrm>
            <a:off x="5902947" y="1688022"/>
            <a:ext cx="2906973" cy="40757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05651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97"/>
            <a:ext cx="9144793" cy="685859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14089" y="770045"/>
            <a:ext cx="522450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Экспонаты  музея самоваров</a:t>
            </a:r>
            <a:endParaRPr lang="ru-RU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4340" y="1259213"/>
            <a:ext cx="7301659" cy="48844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08535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2596" y="1014413"/>
            <a:ext cx="7475387" cy="5000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700108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0117" y="712589"/>
            <a:ext cx="7243763" cy="54328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86841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1500" y="1143046"/>
            <a:ext cx="3707606" cy="4943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40102" y="1143047"/>
            <a:ext cx="3632597" cy="4943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701812" y="496717"/>
            <a:ext cx="50545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            Самовар «Конус»       </a:t>
            </a:r>
            <a:endParaRPr lang="ru-RU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993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2900" y="976314"/>
            <a:ext cx="3986213" cy="52387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32943" y="976314"/>
            <a:ext cx="3929062" cy="52387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-311546" y="496717"/>
            <a:ext cx="90813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     Самовар «Яйцевидный»       Самовар «Кофейник»</a:t>
            </a:r>
            <a:endParaRPr lang="ru-RU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1143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pic>
        <p:nvPicPr>
          <p:cNvPr id="1026" name="Picture 2" descr="http://moscowalk.ru/images/2015/goroda/tula/Museum_of_Tula_samovars/walk_Tula_10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3358" t="-2899" r="3358" b="6361"/>
          <a:stretch/>
        </p:blipFill>
        <p:spPr bwMode="auto">
          <a:xfrm>
            <a:off x="5138924" y="866049"/>
            <a:ext cx="3671887" cy="51259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0650" y="1143048"/>
            <a:ext cx="4852837" cy="493209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-19010" y="496717"/>
            <a:ext cx="84962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            Самовар «Шар»            Самовар «Терем»</a:t>
            </a:r>
            <a:endParaRPr lang="ru-RU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001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969" t="15625" r="17812" b="25833"/>
          <a:stretch/>
        </p:blipFill>
        <p:spPr>
          <a:xfrm>
            <a:off x="1328737" y="1000126"/>
            <a:ext cx="6245721" cy="50577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1605777" y="496717"/>
            <a:ext cx="52180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            Самовар «Напёрсток»</a:t>
            </a:r>
            <a:endParaRPr lang="ru-RU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916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93" y="-594"/>
            <a:ext cx="9144793" cy="685859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689" t="13611" r="31761" b="27586"/>
          <a:stretch/>
        </p:blipFill>
        <p:spPr>
          <a:xfrm>
            <a:off x="1800224" y="900112"/>
            <a:ext cx="5607289" cy="52006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1386829" y="496717"/>
            <a:ext cx="56845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            Самовар «на 3 капельки»</a:t>
            </a:r>
            <a:endParaRPr lang="ru-RU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3406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93" y="-594"/>
            <a:ext cx="9144793" cy="685859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300451" y="644009"/>
            <a:ext cx="58673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          Самый маленький самовар</a:t>
            </a:r>
            <a:endParaRPr lang="ru-RU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7086" y="1290340"/>
            <a:ext cx="5024439" cy="44862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84742" y="1849920"/>
            <a:ext cx="3356057" cy="33670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89541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83874" y="938568"/>
            <a:ext cx="5250496" cy="498086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66530" y="292237"/>
            <a:ext cx="68964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            Самовар «Тульское чаепитие»</a:t>
            </a:r>
            <a:endParaRPr lang="ru-RU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019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93" y="-594"/>
            <a:ext cx="9144793" cy="685859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8140" y="490384"/>
            <a:ext cx="88841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      «Резной» самовар         </a:t>
            </a:r>
            <a:r>
              <a:rPr lang="ru-RU" sz="3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Самовар</a:t>
            </a:r>
            <a:r>
              <a:rPr lang="ru-RU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 со снежинками</a:t>
            </a:r>
            <a:endParaRPr lang="ru-RU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42988"/>
            <a:ext cx="4471255" cy="53378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17475" y="1042988"/>
            <a:ext cx="3980305" cy="52441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727435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80390" y="1340735"/>
            <a:ext cx="7183217" cy="48051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-784498" y="628352"/>
            <a:ext cx="97129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            Подарок тульских мастеров детям Николая </a:t>
            </a:r>
            <a:r>
              <a:rPr lang="en-US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II</a:t>
            </a:r>
            <a:endParaRPr lang="ru-RU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3963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8467" y="971550"/>
            <a:ext cx="7518103" cy="502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2446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66837" y="887611"/>
            <a:ext cx="6777037" cy="50827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72280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07304" y="980479"/>
            <a:ext cx="6529389" cy="48970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57872" y="496717"/>
            <a:ext cx="41424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            Самовар «Ваза»</a:t>
            </a:r>
            <a:endParaRPr lang="ru-RU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2472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6858" y="1143048"/>
            <a:ext cx="7290281" cy="48767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1624073" y="611017"/>
            <a:ext cx="521008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          Стеклянный   </a:t>
            </a:r>
            <a:r>
              <a:rPr lang="ru-RU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с</a:t>
            </a:r>
            <a:r>
              <a:rPr lang="ru-RU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амовар </a:t>
            </a:r>
            <a:endParaRPr lang="ru-RU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347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93" y="0"/>
            <a:ext cx="9144793" cy="685859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5029" y="1269802"/>
            <a:ext cx="5272088" cy="49184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07117" y="1256182"/>
            <a:ext cx="3645724" cy="493209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30402" y="611017"/>
            <a:ext cx="699742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          Плетеный и берестяной самовар </a:t>
            </a:r>
            <a:endParaRPr lang="ru-RU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1225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6293" y="1079892"/>
            <a:ext cx="7491412" cy="50113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065283" y="553397"/>
            <a:ext cx="48766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«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Филимоновский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» самовар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67774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7187" y="1371600"/>
            <a:ext cx="3500437" cy="46672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75308" y="1371600"/>
            <a:ext cx="3500437" cy="46672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1532705" y="611017"/>
            <a:ext cx="53928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        Сладкий  самовар из безе </a:t>
            </a:r>
            <a:endParaRPr lang="ru-RU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819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93" y="0"/>
            <a:ext cx="9144793" cy="685859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81088" y="1273467"/>
            <a:ext cx="7221242" cy="48306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3412066" y="627136"/>
            <a:ext cx="23198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Самоварище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4044855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398" y="1065094"/>
            <a:ext cx="7410735" cy="50360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541180" y="418763"/>
            <a:ext cx="779893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Самовары на картинах русских художников</a:t>
            </a:r>
            <a:endParaRPr lang="ru-RU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0309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93" y="-298"/>
            <a:ext cx="9144793" cy="68585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0211" y="900742"/>
            <a:ext cx="7929350" cy="50565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4329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93" y="-298"/>
            <a:ext cx="9144793" cy="68585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09663" y="1085850"/>
            <a:ext cx="6667500" cy="49720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180336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93" y="-298"/>
            <a:ext cx="9144793" cy="68585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8762" y="951061"/>
            <a:ext cx="6329362" cy="49558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428503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2166" y="963572"/>
            <a:ext cx="7219666" cy="49308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988319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6217" y="986051"/>
            <a:ext cx="7644083" cy="48858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14802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93" y="-594"/>
            <a:ext cx="9144793" cy="685859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160921" y="973181"/>
            <a:ext cx="4822153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Спасибо за внимание</a:t>
            </a:r>
          </a:p>
          <a:p>
            <a:pPr algn="ctr"/>
            <a:r>
              <a:rPr lang="ru-RU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и</a:t>
            </a:r>
          </a:p>
          <a:p>
            <a:pPr algn="ctr"/>
            <a:r>
              <a:rPr lang="ru-RU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приятного чаепития!</a:t>
            </a:r>
          </a:p>
          <a:p>
            <a:pPr algn="ctr"/>
            <a:endParaRPr lang="ru-RU" sz="4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72" y="5362979"/>
            <a:ext cx="9006853" cy="149502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85869" y="3029803"/>
            <a:ext cx="5772256" cy="37053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619382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578</TotalTime>
  <Words>154</Words>
  <Application>Microsoft Office PowerPoint</Application>
  <PresentationFormat>Экран (4:3)</PresentationFormat>
  <Paragraphs>38</Paragraphs>
  <Slides>39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Настя</dc:creator>
  <cp:lastModifiedBy>Светлана Локотилова</cp:lastModifiedBy>
  <cp:revision>69</cp:revision>
  <dcterms:created xsi:type="dcterms:W3CDTF">2019-09-22T16:30:25Z</dcterms:created>
  <dcterms:modified xsi:type="dcterms:W3CDTF">2023-08-08T07:31:13Z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7058902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S8.2.3</vt:lpwstr>
  </property>
</Properties>
</file>